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8" r:id="rId2"/>
    <p:sldId id="257" r:id="rId3"/>
    <p:sldId id="259" r:id="rId4"/>
    <p:sldId id="262" r:id="rId5"/>
    <p:sldId id="263" r:id="rId6"/>
    <p:sldId id="264" r:id="rId7"/>
    <p:sldId id="266" r:id="rId8"/>
    <p:sldId id="267" r:id="rId9"/>
    <p:sldId id="275" r:id="rId10"/>
    <p:sldId id="274" r:id="rId11"/>
    <p:sldId id="260" r:id="rId12"/>
    <p:sldId id="268" r:id="rId13"/>
    <p:sldId id="269" r:id="rId14"/>
    <p:sldId id="270" r:id="rId15"/>
    <p:sldId id="271" r:id="rId16"/>
    <p:sldId id="272" r:id="rId17"/>
    <p:sldId id="273" r:id="rId18"/>
    <p:sldId id="261" r:id="rId19"/>
    <p:sldId id="276"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3" d="100"/>
          <a:sy n="63" d="100"/>
        </p:scale>
        <p:origin x="80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6/18/2023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6/18/2023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66783" y="758952"/>
            <a:ext cx="10058400" cy="3892168"/>
          </a:xfrm>
        </p:spPr>
        <p:txBody>
          <a:bodyPr anchor="ctr">
            <a:normAutofit/>
          </a:bodyPr>
          <a:lstStyle/>
          <a:p>
            <a:pPr lvl="0"/>
            <a:r>
              <a:rPr lang="en-US" sz="4800" i="1" dirty="0">
                <a:solidFill>
                  <a:srgbClr val="FFFFFF"/>
                </a:solidFill>
              </a:rPr>
              <a:t>Project Title :</a:t>
            </a:r>
            <a:br>
              <a:rPr lang="en-US" sz="4800" i="1" dirty="0">
                <a:solidFill>
                  <a:srgbClr val="FFFFFF"/>
                </a:solidFill>
              </a:rPr>
            </a:br>
            <a:r>
              <a:rPr lang="en-US" sz="4800" i="1" dirty="0">
                <a:solidFill>
                  <a:srgbClr val="FFFFFF"/>
                </a:solidFill>
              </a:rPr>
              <a:t>	</a:t>
            </a:r>
            <a:br>
              <a:rPr lang="en-US" sz="4800" i="1" dirty="0">
                <a:solidFill>
                  <a:srgbClr val="FFFFFF"/>
                </a:solidFill>
              </a:rPr>
            </a:br>
            <a:r>
              <a:rPr lang="en-US" sz="4800" i="1" dirty="0">
                <a:solidFill>
                  <a:srgbClr val="FFFFFF"/>
                </a:solidFill>
              </a:rPr>
              <a:t>		Programming Course Class</a:t>
            </a:r>
            <a:br>
              <a:rPr lang="en-US" sz="4800" i="1" dirty="0">
                <a:solidFill>
                  <a:srgbClr val="FFFFFF"/>
                </a:solidFill>
              </a:rPr>
            </a:br>
            <a:r>
              <a:rPr lang="en-US" sz="4800" i="1" dirty="0">
                <a:solidFill>
                  <a:srgbClr val="FFFFFF"/>
                </a:solidFill>
              </a:rPr>
              <a:t>		(Web Application)</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97924" y="4953000"/>
            <a:ext cx="10260527" cy="1905000"/>
          </a:xfrm>
        </p:spPr>
        <p:txBody>
          <a:bodyPr>
            <a:normAutofit fontScale="92500" lnSpcReduction="20000"/>
          </a:bodyPr>
          <a:lstStyle/>
          <a:p>
            <a:pPr marL="342900" indent="-342900">
              <a:buFontTx/>
              <a:buChar char="-"/>
            </a:pPr>
            <a:r>
              <a:rPr lang="en-US" dirty="0">
                <a:solidFill>
                  <a:srgbClr val="FFFFFF"/>
                </a:solidFill>
              </a:rPr>
              <a:t>Candidate Name: Sainath </a:t>
            </a:r>
            <a:r>
              <a:rPr lang="en-US" dirty="0" err="1">
                <a:solidFill>
                  <a:srgbClr val="FFFFFF"/>
                </a:solidFill>
              </a:rPr>
              <a:t>bohare</a:t>
            </a:r>
            <a:endParaRPr lang="en-US" dirty="0">
              <a:solidFill>
                <a:srgbClr val="FFFFFF"/>
              </a:solidFill>
            </a:endParaRPr>
          </a:p>
          <a:p>
            <a:pPr marL="342900" indent="-342900">
              <a:buFontTx/>
              <a:buChar char="-"/>
            </a:pPr>
            <a:r>
              <a:rPr lang="en-US" dirty="0">
                <a:solidFill>
                  <a:srgbClr val="FFFFFF"/>
                </a:solidFill>
              </a:rPr>
              <a:t>Roll no: mc2123014</a:t>
            </a:r>
          </a:p>
          <a:p>
            <a:pPr marL="342900" indent="-342900">
              <a:buFontTx/>
              <a:buChar char="-"/>
            </a:pPr>
            <a:r>
              <a:rPr lang="en-US" dirty="0">
                <a:solidFill>
                  <a:srgbClr val="FFFFFF"/>
                </a:solidFill>
              </a:rPr>
              <a:t>College name: imcost</a:t>
            </a:r>
          </a:p>
          <a:p>
            <a:pPr marL="342900" indent="-342900">
              <a:buFontTx/>
              <a:buChar char="-"/>
            </a:pPr>
            <a:r>
              <a:rPr lang="en-US" dirty="0">
                <a:solidFill>
                  <a:srgbClr val="FFFFFF"/>
                </a:solidFill>
              </a:rPr>
              <a:t>Project Guide: Prof. Reeta Singh</a:t>
            </a:r>
          </a:p>
        </p:txBody>
      </p:sp>
    </p:spTree>
    <p:extLst>
      <p:ext uri="{BB962C8B-B14F-4D97-AF65-F5344CB8AC3E}">
        <p14:creationId xmlns:p14="http://schemas.microsoft.com/office/powerpoint/2010/main" val="19171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58" y="345441"/>
            <a:ext cx="10190207" cy="5821680"/>
          </a:xfrm>
          <a:prstGeom prst="rect">
            <a:avLst/>
          </a:prstGeom>
        </p:spPr>
      </p:pic>
    </p:spTree>
    <p:extLst>
      <p:ext uri="{BB962C8B-B14F-4D97-AF65-F5344CB8AC3E}">
        <p14:creationId xmlns:p14="http://schemas.microsoft.com/office/powerpoint/2010/main" val="283784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07BF-AD0A-2A2F-2BB5-719749066329}"/>
              </a:ext>
            </a:extLst>
          </p:cNvPr>
          <p:cNvSpPr>
            <a:spLocks noGrp="1"/>
          </p:cNvSpPr>
          <p:nvPr>
            <p:ph type="title"/>
          </p:nvPr>
        </p:nvSpPr>
        <p:spPr/>
        <p:txBody>
          <a:bodyPr/>
          <a:lstStyle/>
          <a:p>
            <a:r>
              <a:rPr lang="en-IN" dirty="0"/>
              <a:t>Project Modules	</a:t>
            </a:r>
          </a:p>
        </p:txBody>
      </p:sp>
      <p:sp>
        <p:nvSpPr>
          <p:cNvPr id="3" name="Content Placeholder 2">
            <a:extLst>
              <a:ext uri="{FF2B5EF4-FFF2-40B4-BE49-F238E27FC236}">
                <a16:creationId xmlns:a16="http://schemas.microsoft.com/office/drawing/2014/main" id="{4CCD4720-6603-6636-E9E7-711102F309D8}"/>
              </a:ext>
            </a:extLst>
          </p:cNvPr>
          <p:cNvSpPr>
            <a:spLocks noGrp="1"/>
          </p:cNvSpPr>
          <p:nvPr>
            <p:ph idx="1"/>
          </p:nvPr>
        </p:nvSpPr>
        <p:spPr/>
        <p:txBody>
          <a:bodyPr>
            <a:normAutofit/>
          </a:bodyPr>
          <a:lstStyle/>
          <a:p>
            <a:r>
              <a:rPr lang="en-IN" sz="2400" dirty="0"/>
              <a:t>1. Sign Up Page</a:t>
            </a:r>
          </a:p>
          <a:p>
            <a:r>
              <a:rPr lang="en-IN" sz="2400" dirty="0"/>
              <a:t>2. Login Page</a:t>
            </a:r>
          </a:p>
          <a:p>
            <a:r>
              <a:rPr lang="en-IN" sz="2400" dirty="0"/>
              <a:t>3. Administrator Panel</a:t>
            </a:r>
          </a:p>
          <a:p>
            <a:r>
              <a:rPr lang="en-IN" sz="2400" dirty="0"/>
              <a:t>4. Student Profile Page</a:t>
            </a:r>
          </a:p>
          <a:p>
            <a:r>
              <a:rPr lang="en-IN" sz="2400" dirty="0"/>
              <a:t>5. HR Panel</a:t>
            </a:r>
          </a:p>
          <a:p>
            <a:pPr marL="0" indent="0">
              <a:buNone/>
            </a:pPr>
            <a:endParaRPr lang="en-IN" sz="2400" dirty="0"/>
          </a:p>
        </p:txBody>
      </p:sp>
    </p:spTree>
    <p:extLst>
      <p:ext uri="{BB962C8B-B14F-4D97-AF65-F5344CB8AC3E}">
        <p14:creationId xmlns:p14="http://schemas.microsoft.com/office/powerpoint/2010/main" val="78736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0262"/>
          </a:xfrm>
        </p:spPr>
        <p:txBody>
          <a:bodyPr/>
          <a:lstStyle/>
          <a:p>
            <a:pPr algn="ctr"/>
            <a:r>
              <a:rPr lang="en-IN" dirty="0"/>
              <a:t>Sign Up Module</a:t>
            </a:r>
          </a:p>
        </p:txBody>
      </p:sp>
      <p:pic>
        <p:nvPicPr>
          <p:cNvPr id="13" name="Content Placeholder 12" descr="A screenshot of a phone">
            <a:extLst>
              <a:ext uri="{FF2B5EF4-FFF2-40B4-BE49-F238E27FC236}">
                <a16:creationId xmlns:a16="http://schemas.microsoft.com/office/drawing/2014/main" id="{32A975F9-5A0B-DE0C-5337-587245E9F6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038" y="1889760"/>
            <a:ext cx="7818250" cy="4277360"/>
          </a:xfrm>
        </p:spPr>
      </p:pic>
    </p:spTree>
    <p:extLst>
      <p:ext uri="{BB962C8B-B14F-4D97-AF65-F5344CB8AC3E}">
        <p14:creationId xmlns:p14="http://schemas.microsoft.com/office/powerpoint/2010/main" val="5475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3170"/>
          </a:xfrm>
        </p:spPr>
        <p:txBody>
          <a:bodyPr/>
          <a:lstStyle/>
          <a:p>
            <a:pPr algn="ctr"/>
            <a:r>
              <a:rPr lang="en-IN" dirty="0"/>
              <a:t>Login Module</a:t>
            </a:r>
          </a:p>
        </p:txBody>
      </p:sp>
      <p:pic>
        <p:nvPicPr>
          <p:cNvPr id="7" name="Content Placeholder 6">
            <a:extLst>
              <a:ext uri="{FF2B5EF4-FFF2-40B4-BE49-F238E27FC236}">
                <a16:creationId xmlns:a16="http://schemas.microsoft.com/office/drawing/2014/main" id="{2A3CC77D-4044-67E7-0DD4-E8D1129755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360" y="2108200"/>
            <a:ext cx="9672320" cy="4160520"/>
          </a:xfrm>
        </p:spPr>
      </p:pic>
    </p:spTree>
    <p:extLst>
      <p:ext uri="{BB962C8B-B14F-4D97-AF65-F5344CB8AC3E}">
        <p14:creationId xmlns:p14="http://schemas.microsoft.com/office/powerpoint/2010/main" val="176711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64402"/>
          </a:xfrm>
        </p:spPr>
        <p:txBody>
          <a:bodyPr>
            <a:normAutofit fontScale="90000"/>
          </a:bodyPr>
          <a:lstStyle/>
          <a:p>
            <a:pPr algn="ctr"/>
            <a:r>
              <a:rPr lang="en-IN" sz="4800" dirty="0"/>
              <a:t>Administrator Panel</a:t>
            </a:r>
            <a:br>
              <a:rPr lang="en-IN" sz="4800" dirty="0"/>
            </a:br>
            <a:endParaRPr lang="en-IN" dirty="0"/>
          </a:p>
        </p:txBody>
      </p:sp>
      <p:pic>
        <p:nvPicPr>
          <p:cNvPr id="7" name="Content Placeholder 6">
            <a:extLst>
              <a:ext uri="{FF2B5EF4-FFF2-40B4-BE49-F238E27FC236}">
                <a16:creationId xmlns:a16="http://schemas.microsoft.com/office/drawing/2014/main" id="{D59AD4E1-30A7-0E4C-A991-3F454219F1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122289"/>
            <a:ext cx="10058400" cy="3732609"/>
          </a:xfrm>
        </p:spPr>
      </p:pic>
    </p:spTree>
    <p:extLst>
      <p:ext uri="{BB962C8B-B14F-4D97-AF65-F5344CB8AC3E}">
        <p14:creationId xmlns:p14="http://schemas.microsoft.com/office/powerpoint/2010/main" val="277563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6165"/>
          </a:xfrm>
        </p:spPr>
        <p:txBody>
          <a:bodyPr/>
          <a:lstStyle/>
          <a:p>
            <a:pPr algn="ctr"/>
            <a:r>
              <a:rPr lang="en-IN" dirty="0"/>
              <a:t>Student Panel</a:t>
            </a:r>
          </a:p>
        </p:txBody>
      </p:sp>
      <p:pic>
        <p:nvPicPr>
          <p:cNvPr id="5" name="Content Placeholder 4">
            <a:extLst>
              <a:ext uri="{FF2B5EF4-FFF2-40B4-BE49-F238E27FC236}">
                <a16:creationId xmlns:a16="http://schemas.microsoft.com/office/drawing/2014/main" id="{9C981E17-4BD8-1571-4289-4C83058A1B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852" y="2108200"/>
            <a:ext cx="9014622" cy="3760788"/>
          </a:xfrm>
        </p:spPr>
      </p:pic>
    </p:spTree>
    <p:extLst>
      <p:ext uri="{BB962C8B-B14F-4D97-AF65-F5344CB8AC3E}">
        <p14:creationId xmlns:p14="http://schemas.microsoft.com/office/powerpoint/2010/main" val="97462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2024"/>
          </a:xfrm>
        </p:spPr>
        <p:txBody>
          <a:bodyPr/>
          <a:lstStyle/>
          <a:p>
            <a:pPr algn="ctr"/>
            <a:r>
              <a:rPr lang="en-IN" dirty="0"/>
              <a:t>HR Panel</a:t>
            </a:r>
          </a:p>
        </p:txBody>
      </p:sp>
      <p:pic>
        <p:nvPicPr>
          <p:cNvPr id="7" name="Content Placeholder 6">
            <a:extLst>
              <a:ext uri="{FF2B5EF4-FFF2-40B4-BE49-F238E27FC236}">
                <a16:creationId xmlns:a16="http://schemas.microsoft.com/office/drawing/2014/main" id="{33AE13C3-1C1B-E089-1E31-FDFB8283CC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840" y="2108200"/>
            <a:ext cx="10190480" cy="3760788"/>
          </a:xfrm>
        </p:spPr>
      </p:pic>
    </p:spTree>
    <p:extLst>
      <p:ext uri="{BB962C8B-B14F-4D97-AF65-F5344CB8AC3E}">
        <p14:creationId xmlns:p14="http://schemas.microsoft.com/office/powerpoint/2010/main" val="221310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0262"/>
          </a:xfrm>
        </p:spPr>
        <p:txBody>
          <a:bodyPr/>
          <a:lstStyle/>
          <a:p>
            <a:pPr algn="ctr"/>
            <a:r>
              <a:rPr lang="en-IN" dirty="0"/>
              <a:t>Staff Admission Scheduled</a:t>
            </a:r>
          </a:p>
        </p:txBody>
      </p:sp>
      <p:pic>
        <p:nvPicPr>
          <p:cNvPr id="7" name="Content Placeholder 6">
            <a:extLst>
              <a:ext uri="{FF2B5EF4-FFF2-40B4-BE49-F238E27FC236}">
                <a16:creationId xmlns:a16="http://schemas.microsoft.com/office/drawing/2014/main" id="{703D6C2C-51BE-A3CF-3BF9-7E4A950799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052320"/>
            <a:ext cx="10058400" cy="3982720"/>
          </a:xfrm>
        </p:spPr>
      </p:pic>
    </p:spTree>
    <p:extLst>
      <p:ext uri="{BB962C8B-B14F-4D97-AF65-F5344CB8AC3E}">
        <p14:creationId xmlns:p14="http://schemas.microsoft.com/office/powerpoint/2010/main" val="158890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87C0-24A8-6D45-2685-DF1B4A929178}"/>
              </a:ext>
            </a:extLst>
          </p:cNvPr>
          <p:cNvSpPr>
            <a:spLocks noGrp="1"/>
          </p:cNvSpPr>
          <p:nvPr>
            <p:ph type="title"/>
          </p:nvPr>
        </p:nvSpPr>
        <p:spPr>
          <a:xfrm>
            <a:off x="1097280" y="269351"/>
            <a:ext cx="10058400" cy="1015986"/>
          </a:xfrm>
        </p:spPr>
        <p:txBody>
          <a:bodyPr/>
          <a:lstStyle/>
          <a:p>
            <a:r>
              <a:rPr lang="en-IN" dirty="0"/>
              <a:t>Project Structure</a:t>
            </a:r>
          </a:p>
        </p:txBody>
      </p:sp>
      <p:sp>
        <p:nvSpPr>
          <p:cNvPr id="5" name="Rectangle 4">
            <a:extLst>
              <a:ext uri="{FF2B5EF4-FFF2-40B4-BE49-F238E27FC236}">
                <a16:creationId xmlns:a16="http://schemas.microsoft.com/office/drawing/2014/main" id="{40A2F528-BC20-7108-85D3-FED6BAAB0B22}"/>
              </a:ext>
            </a:extLst>
          </p:cNvPr>
          <p:cNvSpPr/>
          <p:nvPr/>
        </p:nvSpPr>
        <p:spPr>
          <a:xfrm>
            <a:off x="4316627" y="1951154"/>
            <a:ext cx="3131261" cy="4383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Home page</a:t>
            </a:r>
          </a:p>
          <a:p>
            <a:pPr algn="ctr"/>
            <a:endParaRPr lang="en-US" dirty="0"/>
          </a:p>
        </p:txBody>
      </p:sp>
      <p:sp>
        <p:nvSpPr>
          <p:cNvPr id="6" name="Rectangle 5">
            <a:extLst>
              <a:ext uri="{FF2B5EF4-FFF2-40B4-BE49-F238E27FC236}">
                <a16:creationId xmlns:a16="http://schemas.microsoft.com/office/drawing/2014/main" id="{7279F999-0B46-C70E-8567-4986155021B2}"/>
              </a:ext>
            </a:extLst>
          </p:cNvPr>
          <p:cNvSpPr/>
          <p:nvPr/>
        </p:nvSpPr>
        <p:spPr>
          <a:xfrm>
            <a:off x="1974454" y="2538145"/>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Sign up</a:t>
            </a:r>
          </a:p>
        </p:txBody>
      </p:sp>
      <p:sp>
        <p:nvSpPr>
          <p:cNvPr id="7" name="Rectangle 6">
            <a:extLst>
              <a:ext uri="{FF2B5EF4-FFF2-40B4-BE49-F238E27FC236}">
                <a16:creationId xmlns:a16="http://schemas.microsoft.com/office/drawing/2014/main" id="{7D39F339-66BE-9A8A-F305-C5788330BDA2}"/>
              </a:ext>
            </a:extLst>
          </p:cNvPr>
          <p:cNvSpPr/>
          <p:nvPr/>
        </p:nvSpPr>
        <p:spPr>
          <a:xfrm>
            <a:off x="7264502" y="2538145"/>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Sign in</a:t>
            </a:r>
          </a:p>
        </p:txBody>
      </p:sp>
      <p:cxnSp>
        <p:nvCxnSpPr>
          <p:cNvPr id="17" name="Straight Arrow Connector 16">
            <a:extLst>
              <a:ext uri="{FF2B5EF4-FFF2-40B4-BE49-F238E27FC236}">
                <a16:creationId xmlns:a16="http://schemas.microsoft.com/office/drawing/2014/main" id="{C7ABF600-F60F-3E10-2416-E7A2CC5626A3}"/>
              </a:ext>
            </a:extLst>
          </p:cNvPr>
          <p:cNvCxnSpPr>
            <a:stCxn id="6" idx="3"/>
            <a:endCxn id="7" idx="1"/>
          </p:cNvCxnSpPr>
          <p:nvPr/>
        </p:nvCxnSpPr>
        <p:spPr>
          <a:xfrm>
            <a:off x="4560595" y="2799668"/>
            <a:ext cx="2703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C538133-FBC5-94C5-089E-F59C79EBA388}"/>
              </a:ext>
            </a:extLst>
          </p:cNvPr>
          <p:cNvSpPr/>
          <p:nvPr/>
        </p:nvSpPr>
        <p:spPr>
          <a:xfrm>
            <a:off x="1916788" y="359778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Admin Panel</a:t>
            </a:r>
          </a:p>
        </p:txBody>
      </p:sp>
      <p:sp>
        <p:nvSpPr>
          <p:cNvPr id="30" name="Rectangle 29">
            <a:extLst>
              <a:ext uri="{FF2B5EF4-FFF2-40B4-BE49-F238E27FC236}">
                <a16:creationId xmlns:a16="http://schemas.microsoft.com/office/drawing/2014/main" id="{BD6AE971-CC5B-1EDD-72D9-167E076FA725}"/>
              </a:ext>
            </a:extLst>
          </p:cNvPr>
          <p:cNvSpPr/>
          <p:nvPr/>
        </p:nvSpPr>
        <p:spPr>
          <a:xfrm>
            <a:off x="5036676" y="359778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Student Panel</a:t>
            </a:r>
          </a:p>
        </p:txBody>
      </p:sp>
      <p:sp>
        <p:nvSpPr>
          <p:cNvPr id="31" name="Rectangle 30">
            <a:extLst>
              <a:ext uri="{FF2B5EF4-FFF2-40B4-BE49-F238E27FC236}">
                <a16:creationId xmlns:a16="http://schemas.microsoft.com/office/drawing/2014/main" id="{51B9C32D-2A5A-525C-1D86-9FAAEF4A4061}"/>
              </a:ext>
            </a:extLst>
          </p:cNvPr>
          <p:cNvSpPr/>
          <p:nvPr/>
        </p:nvSpPr>
        <p:spPr>
          <a:xfrm>
            <a:off x="7986909" y="359778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HR Panel</a:t>
            </a:r>
          </a:p>
        </p:txBody>
      </p:sp>
      <p:cxnSp>
        <p:nvCxnSpPr>
          <p:cNvPr id="35" name="Straight Arrow Connector 34">
            <a:extLst>
              <a:ext uri="{FF2B5EF4-FFF2-40B4-BE49-F238E27FC236}">
                <a16:creationId xmlns:a16="http://schemas.microsoft.com/office/drawing/2014/main" id="{DB4F4D32-7924-94B5-6675-C8531FF61EBD}"/>
              </a:ext>
            </a:extLst>
          </p:cNvPr>
          <p:cNvCxnSpPr>
            <a:stCxn id="7" idx="2"/>
            <a:endCxn id="31" idx="0"/>
          </p:cNvCxnSpPr>
          <p:nvPr/>
        </p:nvCxnSpPr>
        <p:spPr>
          <a:xfrm>
            <a:off x="8557573" y="3061191"/>
            <a:ext cx="722407" cy="53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2B8DD42-218E-E143-E765-E1EEA797A7DC}"/>
              </a:ext>
            </a:extLst>
          </p:cNvPr>
          <p:cNvCxnSpPr>
            <a:stCxn id="7" idx="2"/>
            <a:endCxn id="30" idx="0"/>
          </p:cNvCxnSpPr>
          <p:nvPr/>
        </p:nvCxnSpPr>
        <p:spPr>
          <a:xfrm flipH="1">
            <a:off x="6329747" y="3061191"/>
            <a:ext cx="2227826" cy="53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382BDF8-3AC3-B141-F259-6D0AE8D760E1}"/>
              </a:ext>
            </a:extLst>
          </p:cNvPr>
          <p:cNvCxnSpPr>
            <a:stCxn id="7" idx="2"/>
            <a:endCxn id="29" idx="0"/>
          </p:cNvCxnSpPr>
          <p:nvPr/>
        </p:nvCxnSpPr>
        <p:spPr>
          <a:xfrm flipH="1">
            <a:off x="3209859" y="3061191"/>
            <a:ext cx="5347714" cy="53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4227AAA-E085-3930-256B-4827BC9DCEA1}"/>
              </a:ext>
            </a:extLst>
          </p:cNvPr>
          <p:cNvSpPr/>
          <p:nvPr/>
        </p:nvSpPr>
        <p:spPr>
          <a:xfrm>
            <a:off x="1916788" y="466132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User Management</a:t>
            </a:r>
          </a:p>
        </p:txBody>
      </p:sp>
      <p:sp>
        <p:nvSpPr>
          <p:cNvPr id="41" name="Rectangle 40">
            <a:extLst>
              <a:ext uri="{FF2B5EF4-FFF2-40B4-BE49-F238E27FC236}">
                <a16:creationId xmlns:a16="http://schemas.microsoft.com/office/drawing/2014/main" id="{76680954-2262-6DFC-EA7A-72B3831622B7}"/>
              </a:ext>
            </a:extLst>
          </p:cNvPr>
          <p:cNvSpPr/>
          <p:nvPr/>
        </p:nvSpPr>
        <p:spPr>
          <a:xfrm>
            <a:off x="5036676" y="466132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Admission Form</a:t>
            </a:r>
          </a:p>
        </p:txBody>
      </p:sp>
      <p:sp>
        <p:nvSpPr>
          <p:cNvPr id="42" name="Rectangle 41">
            <a:extLst>
              <a:ext uri="{FF2B5EF4-FFF2-40B4-BE49-F238E27FC236}">
                <a16:creationId xmlns:a16="http://schemas.microsoft.com/office/drawing/2014/main" id="{A091D822-4C66-D565-73F5-3E7DFB301290}"/>
              </a:ext>
            </a:extLst>
          </p:cNvPr>
          <p:cNvSpPr/>
          <p:nvPr/>
        </p:nvSpPr>
        <p:spPr>
          <a:xfrm>
            <a:off x="7986908" y="4661323"/>
            <a:ext cx="2586141" cy="52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Selected Course</a:t>
            </a:r>
          </a:p>
        </p:txBody>
      </p:sp>
      <p:cxnSp>
        <p:nvCxnSpPr>
          <p:cNvPr id="44" name="Straight Arrow Connector 43">
            <a:extLst>
              <a:ext uri="{FF2B5EF4-FFF2-40B4-BE49-F238E27FC236}">
                <a16:creationId xmlns:a16="http://schemas.microsoft.com/office/drawing/2014/main" id="{95B33600-7D0F-3C94-5079-5357B45C0CC8}"/>
              </a:ext>
            </a:extLst>
          </p:cNvPr>
          <p:cNvCxnSpPr>
            <a:stCxn id="29" idx="2"/>
            <a:endCxn id="40" idx="0"/>
          </p:cNvCxnSpPr>
          <p:nvPr/>
        </p:nvCxnSpPr>
        <p:spPr>
          <a:xfrm>
            <a:off x="3209859" y="4120829"/>
            <a:ext cx="0" cy="54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26C4FED-EBB4-26AB-4F01-1DD373073688}"/>
              </a:ext>
            </a:extLst>
          </p:cNvPr>
          <p:cNvCxnSpPr>
            <a:stCxn id="30" idx="2"/>
          </p:cNvCxnSpPr>
          <p:nvPr/>
        </p:nvCxnSpPr>
        <p:spPr>
          <a:xfrm flipH="1">
            <a:off x="6329746" y="4120829"/>
            <a:ext cx="1" cy="54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584232F-8071-DB5D-2A19-BF688B6D00AB}"/>
              </a:ext>
            </a:extLst>
          </p:cNvPr>
          <p:cNvCxnSpPr/>
          <p:nvPr/>
        </p:nvCxnSpPr>
        <p:spPr>
          <a:xfrm>
            <a:off x="9394166" y="4142908"/>
            <a:ext cx="0" cy="51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 idx="1"/>
            <a:endCxn id="6" idx="0"/>
          </p:cNvCxnSpPr>
          <p:nvPr/>
        </p:nvCxnSpPr>
        <p:spPr>
          <a:xfrm rot="10800000" flipV="1">
            <a:off x="3267525" y="2170335"/>
            <a:ext cx="1049102" cy="3678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3"/>
            <a:endCxn id="7" idx="0"/>
          </p:cNvCxnSpPr>
          <p:nvPr/>
        </p:nvCxnSpPr>
        <p:spPr>
          <a:xfrm>
            <a:off x="7447888" y="2170336"/>
            <a:ext cx="1109685" cy="3678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2" idx="0"/>
            <a:endCxn id="30" idx="2"/>
          </p:cNvCxnSpPr>
          <p:nvPr/>
        </p:nvCxnSpPr>
        <p:spPr>
          <a:xfrm flipH="1" flipV="1">
            <a:off x="6329747" y="4120829"/>
            <a:ext cx="2950232" cy="540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6329747" y="4142908"/>
            <a:ext cx="3064419" cy="518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7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9732"/>
          </a:xfrm>
        </p:spPr>
        <p:txBody>
          <a:bodyPr/>
          <a:lstStyle/>
          <a:p>
            <a:pPr algn="ctr"/>
            <a:r>
              <a:rPr lang="en-IN" dirty="0"/>
              <a:t>Conclusion</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 Goal of this project is to build .NET based Recruitment Process System,  That includes Dynamics Team Meeting Creation and Auto Candidate Selection Notification via Email.</a:t>
            </a:r>
          </a:p>
          <a:p>
            <a:pPr>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Also To increase better communication between Organization and Candidates.</a:t>
            </a:r>
          </a:p>
          <a:p>
            <a:pPr>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Recruiters and Candidates have easy to use interface for better hiring system and this interface made the system easier to operate slashed the learning curved</a:t>
            </a:r>
          </a:p>
          <a:p>
            <a:pPr>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Better categorized system for HR for better management</a:t>
            </a:r>
          </a:p>
        </p:txBody>
      </p:sp>
    </p:spTree>
    <p:extLst>
      <p:ext uri="{BB962C8B-B14F-4D97-AF65-F5344CB8AC3E}">
        <p14:creationId xmlns:p14="http://schemas.microsoft.com/office/powerpoint/2010/main" val="4368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5107458" y="286603"/>
            <a:ext cx="6048221" cy="1739905"/>
          </a:xfrm>
        </p:spPr>
        <p:txBody>
          <a:bodyPr>
            <a:normAutofit fontScale="90000"/>
          </a:bodyPr>
          <a:lstStyle/>
          <a:p>
            <a:br>
              <a:rPr lang="en-IN" sz="4000" dirty="0">
                <a:solidFill>
                  <a:srgbClr val="0070C0"/>
                </a:solidFill>
              </a:rPr>
            </a:br>
            <a:br>
              <a:rPr lang="en-IN" sz="4000" dirty="0">
                <a:solidFill>
                  <a:srgbClr val="0070C0"/>
                </a:solidFill>
              </a:rPr>
            </a:br>
            <a:br>
              <a:rPr lang="en-IN" sz="4000" dirty="0">
                <a:solidFill>
                  <a:srgbClr val="0070C0"/>
                </a:solidFill>
              </a:rPr>
            </a:br>
            <a:br>
              <a:rPr lang="en-IN" sz="4000" dirty="0">
                <a:solidFill>
                  <a:srgbClr val="0070C0"/>
                </a:solidFill>
              </a:rPr>
            </a:br>
            <a:br>
              <a:rPr lang="en-IN" sz="4000" dirty="0">
                <a:solidFill>
                  <a:srgbClr val="0070C0"/>
                </a:solidFill>
              </a:rPr>
            </a:br>
            <a:br>
              <a:rPr lang="en-IN" sz="4000" dirty="0">
                <a:solidFill>
                  <a:srgbClr val="0070C0"/>
                </a:solidFill>
              </a:rPr>
            </a:br>
            <a:br>
              <a:rPr lang="en-IN" sz="4000" dirty="0">
                <a:solidFill>
                  <a:srgbClr val="0070C0"/>
                </a:solidFill>
              </a:rPr>
            </a:br>
            <a:br>
              <a:rPr lang="en-IN" sz="4000" dirty="0">
                <a:solidFill>
                  <a:srgbClr val="0070C0"/>
                </a:solidFill>
              </a:rPr>
            </a:br>
            <a:r>
              <a:rPr lang="en-US" sz="4000" dirty="0"/>
              <a:t>One Roof Technology LLP</a:t>
            </a:r>
            <a:br>
              <a:rPr lang="en-US" sz="4000" dirty="0"/>
            </a:br>
            <a:r>
              <a:rPr lang="en-US" sz="4000" dirty="0"/>
              <a:t>					</a:t>
            </a:r>
            <a:endParaRPr lang="en-IN" sz="4000" dirty="0">
              <a:solidFill>
                <a:srgbClr val="0070C0"/>
              </a:solidFill>
            </a:endParaRPr>
          </a:p>
        </p:txBody>
      </p:sp>
      <p:sp>
        <p:nvSpPr>
          <p:cNvPr id="7" name="Content Placeholder 6"/>
          <p:cNvSpPr>
            <a:spLocks noGrp="1"/>
          </p:cNvSpPr>
          <p:nvPr>
            <p:ph idx="1"/>
          </p:nvPr>
        </p:nvSpPr>
        <p:spPr>
          <a:xfrm>
            <a:off x="4835610" y="2108201"/>
            <a:ext cx="6532605" cy="3760891"/>
          </a:xfrm>
        </p:spPr>
        <p:txBody>
          <a:bodyPr/>
          <a:lstStyle/>
          <a:p>
            <a:pPr>
              <a:lnSpc>
                <a:spcPct val="150000"/>
              </a:lnSpc>
            </a:pPr>
            <a:r>
              <a:rPr lang="en-IN" dirty="0"/>
              <a:t>One Roof Technology LLP is leading tech house for corporates </a:t>
            </a:r>
          </a:p>
          <a:p>
            <a:pPr>
              <a:lnSpc>
                <a:spcPct val="150000"/>
              </a:lnSpc>
            </a:pPr>
            <a:r>
              <a:rPr lang="en-IN" dirty="0"/>
              <a:t>Specialised in providing strategic and customized business </a:t>
            </a:r>
          </a:p>
          <a:p>
            <a:pPr>
              <a:lnSpc>
                <a:spcPct val="150000"/>
              </a:lnSpc>
            </a:pPr>
            <a:r>
              <a:rPr lang="en-IN" dirty="0"/>
              <a:t>software solutions.</a:t>
            </a:r>
          </a:p>
          <a:p>
            <a:pPr>
              <a:lnSpc>
                <a:spcPct val="150000"/>
              </a:lnSpc>
            </a:pPr>
            <a:endParaRPr lang="en-IN" dirty="0"/>
          </a:p>
          <a:p>
            <a:pPr>
              <a:lnSpc>
                <a:spcPct val="150000"/>
              </a:lnSpc>
            </a:pPr>
            <a:r>
              <a:rPr lang="en-IN" dirty="0"/>
              <a:t>Website: www.onerooftech.com</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130" y="385118"/>
            <a:ext cx="1371600" cy="457200"/>
          </a:xfrm>
          <a:prstGeom prst="rect">
            <a:avLst/>
          </a:prstGeom>
        </p:spPr>
      </p:pic>
      <p:cxnSp>
        <p:nvCxnSpPr>
          <p:cNvPr id="6" name="Straight Connector 5"/>
          <p:cNvCxnSpPr/>
          <p:nvPr/>
        </p:nvCxnSpPr>
        <p:spPr>
          <a:xfrm flipV="1">
            <a:off x="5107459" y="1787611"/>
            <a:ext cx="6145427" cy="164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88D1-E486-70B4-4526-134CD23E83EF}"/>
              </a:ext>
            </a:extLst>
          </p:cNvPr>
          <p:cNvSpPr>
            <a:spLocks noGrp="1"/>
          </p:cNvSpPr>
          <p:nvPr>
            <p:ph type="title"/>
          </p:nvPr>
        </p:nvSpPr>
        <p:spPr>
          <a:xfrm>
            <a:off x="2501660" y="286603"/>
            <a:ext cx="8654020" cy="2922423"/>
          </a:xfrm>
        </p:spPr>
        <p:txBody>
          <a:bodyPr>
            <a:normAutofit/>
          </a:bodyPr>
          <a:lstStyle/>
          <a:p>
            <a:r>
              <a:rPr lang="en-IN" sz="8800" dirty="0"/>
              <a:t>Thank You !</a:t>
            </a:r>
          </a:p>
        </p:txBody>
      </p:sp>
    </p:spTree>
    <p:extLst>
      <p:ext uri="{BB962C8B-B14F-4D97-AF65-F5344CB8AC3E}">
        <p14:creationId xmlns:p14="http://schemas.microsoft.com/office/powerpoint/2010/main" val="378817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A44E-BD94-4301-D372-E53D597A010D}"/>
              </a:ext>
            </a:extLst>
          </p:cNvPr>
          <p:cNvSpPr>
            <a:spLocks noGrp="1"/>
          </p:cNvSpPr>
          <p:nvPr>
            <p:ph type="title"/>
          </p:nvPr>
        </p:nvSpPr>
        <p:spPr/>
        <p:txBody>
          <a:bodyPr>
            <a:normAutofit/>
          </a:bodyPr>
          <a:lstStyle/>
          <a:p>
            <a:r>
              <a:rPr lang="en-US" sz="3200" dirty="0"/>
              <a:t>About Project :</a:t>
            </a:r>
            <a:endParaRPr lang="en-IN" sz="3200" dirty="0"/>
          </a:p>
        </p:txBody>
      </p:sp>
      <p:sp>
        <p:nvSpPr>
          <p:cNvPr id="3" name="Content Placeholder 2">
            <a:extLst>
              <a:ext uri="{FF2B5EF4-FFF2-40B4-BE49-F238E27FC236}">
                <a16:creationId xmlns:a16="http://schemas.microsoft.com/office/drawing/2014/main" id="{8F151C09-6324-14A4-4364-BFD6F0A89F0A}"/>
              </a:ext>
            </a:extLst>
          </p:cNvPr>
          <p:cNvSpPr>
            <a:spLocks noGrp="1"/>
          </p:cNvSpPr>
          <p:nvPr>
            <p:ph idx="1"/>
          </p:nvPr>
        </p:nvSpPr>
        <p:spPr/>
        <p:txBody>
          <a:bodyPr/>
          <a:lstStyle/>
          <a:p>
            <a:r>
              <a:rPr lang="en-IN" dirty="0"/>
              <a:t>The Project is all about Recruit candidate who are interested to join our institute.</a:t>
            </a:r>
          </a:p>
          <a:p>
            <a:r>
              <a:rPr lang="en-IN" dirty="0"/>
              <a:t>In this process candidate are able to apply via multiple ways such as –</a:t>
            </a:r>
          </a:p>
          <a:p>
            <a:pPr lvl="1"/>
            <a:r>
              <a:rPr lang="en-IN" dirty="0"/>
              <a:t>Via Course website</a:t>
            </a:r>
          </a:p>
          <a:p>
            <a:pPr lvl="1"/>
            <a:r>
              <a:rPr lang="en-IN" dirty="0"/>
              <a:t>Via Reference </a:t>
            </a:r>
          </a:p>
          <a:p>
            <a:pPr lvl="1"/>
            <a:r>
              <a:rPr lang="en-IN" dirty="0"/>
              <a:t>Via Third Party(Any social media or PC-Class.com)</a:t>
            </a:r>
          </a:p>
          <a:p>
            <a:pPr marL="201168" lvl="1" indent="0">
              <a:buNone/>
            </a:pPr>
            <a:endParaRPr lang="en-IN" dirty="0"/>
          </a:p>
          <a:p>
            <a:pPr marL="201168" lvl="1" indent="0">
              <a:buNone/>
            </a:pPr>
            <a:endParaRPr lang="en-IN" dirty="0"/>
          </a:p>
        </p:txBody>
      </p:sp>
    </p:spTree>
    <p:extLst>
      <p:ext uri="{BB962C8B-B14F-4D97-AF65-F5344CB8AC3E}">
        <p14:creationId xmlns:p14="http://schemas.microsoft.com/office/powerpoint/2010/main" val="321579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D15B-357D-0A43-DC3B-58C7CE6EC22C}"/>
              </a:ext>
            </a:extLst>
          </p:cNvPr>
          <p:cNvSpPr>
            <a:spLocks noGrp="1"/>
          </p:cNvSpPr>
          <p:nvPr>
            <p:ph type="title"/>
          </p:nvPr>
        </p:nvSpPr>
        <p:spPr/>
        <p:txBody>
          <a:bodyPr/>
          <a:lstStyle/>
          <a:p>
            <a:r>
              <a:rPr lang="en-IN" dirty="0"/>
              <a:t>Hardware Requirements</a:t>
            </a:r>
          </a:p>
        </p:txBody>
      </p:sp>
      <p:sp>
        <p:nvSpPr>
          <p:cNvPr id="3" name="Content Placeholder 2">
            <a:extLst>
              <a:ext uri="{FF2B5EF4-FFF2-40B4-BE49-F238E27FC236}">
                <a16:creationId xmlns:a16="http://schemas.microsoft.com/office/drawing/2014/main" id="{AFC50CCB-16BF-720A-E3DD-6DE212C45FC7}"/>
              </a:ext>
            </a:extLst>
          </p:cNvPr>
          <p:cNvSpPr>
            <a:spLocks noGrp="1"/>
          </p:cNvSpPr>
          <p:nvPr>
            <p:ph idx="1"/>
          </p:nvPr>
        </p:nvSpPr>
        <p:spPr/>
        <p:txBody>
          <a:bodyPr/>
          <a:lstStyle/>
          <a:p>
            <a:pPr lvl="1"/>
            <a:endParaRPr lang="en-US" dirty="0"/>
          </a:p>
          <a:p>
            <a:pPr lvl="1"/>
            <a:r>
              <a:rPr lang="en-US" sz="2400" dirty="0"/>
              <a:t>Minimum 4GB RAM (6 GB Recommended)</a:t>
            </a:r>
          </a:p>
          <a:p>
            <a:pPr lvl="1"/>
            <a:r>
              <a:rPr lang="en-US" sz="2400" dirty="0"/>
              <a:t>Windows 10 operating system</a:t>
            </a:r>
          </a:p>
          <a:p>
            <a:pPr lvl="1"/>
            <a:r>
              <a:rPr lang="en-US" sz="2400" dirty="0"/>
              <a:t>32 GB Storage Memory</a:t>
            </a:r>
          </a:p>
          <a:p>
            <a:pPr lvl="1"/>
            <a:r>
              <a:rPr lang="en-US" sz="2400" dirty="0"/>
              <a:t>Processor – Dual core or Above</a:t>
            </a:r>
          </a:p>
          <a:p>
            <a:pPr lvl="1"/>
            <a:endParaRPr lang="en-IN" dirty="0"/>
          </a:p>
        </p:txBody>
      </p:sp>
    </p:spTree>
    <p:extLst>
      <p:ext uri="{BB962C8B-B14F-4D97-AF65-F5344CB8AC3E}">
        <p14:creationId xmlns:p14="http://schemas.microsoft.com/office/powerpoint/2010/main" val="322676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2BDE-4F87-4E35-9ED1-17AA8E57C60E}"/>
              </a:ext>
            </a:extLst>
          </p:cNvPr>
          <p:cNvSpPr>
            <a:spLocks noGrp="1"/>
          </p:cNvSpPr>
          <p:nvPr>
            <p:ph type="title"/>
          </p:nvPr>
        </p:nvSpPr>
        <p:spPr/>
        <p:txBody>
          <a:bodyPr/>
          <a:lstStyle/>
          <a:p>
            <a:r>
              <a:rPr lang="en-US" dirty="0"/>
              <a:t>Software Requirements:</a:t>
            </a:r>
            <a:endParaRPr lang="en-IN" dirty="0"/>
          </a:p>
        </p:txBody>
      </p:sp>
      <p:sp>
        <p:nvSpPr>
          <p:cNvPr id="3" name="Content Placeholder 2">
            <a:extLst>
              <a:ext uri="{FF2B5EF4-FFF2-40B4-BE49-F238E27FC236}">
                <a16:creationId xmlns:a16="http://schemas.microsoft.com/office/drawing/2014/main" id="{DE070C08-EFAA-8B6B-AC46-95FF5A5ACB5B}"/>
              </a:ext>
            </a:extLst>
          </p:cNvPr>
          <p:cNvSpPr>
            <a:spLocks noGrp="1"/>
          </p:cNvSpPr>
          <p:nvPr>
            <p:ph idx="1"/>
          </p:nvPr>
        </p:nvSpPr>
        <p:spPr/>
        <p:txBody>
          <a:bodyPr/>
          <a:lstStyle/>
          <a:p>
            <a:pPr lvl="1">
              <a:lnSpc>
                <a:spcPct val="150000"/>
              </a:lnSpc>
            </a:pPr>
            <a:r>
              <a:rPr lang="en-IN" sz="2800" dirty="0"/>
              <a:t>Development Tool - Visual Studio 2022/ VS Code</a:t>
            </a:r>
          </a:p>
          <a:p>
            <a:pPr lvl="1">
              <a:lnSpc>
                <a:spcPct val="150000"/>
              </a:lnSpc>
            </a:pPr>
            <a:r>
              <a:rPr lang="en-IN" sz="2800" dirty="0"/>
              <a:t>Web Browser – </a:t>
            </a:r>
            <a:r>
              <a:rPr lang="en-IN" sz="2800" dirty="0" err="1"/>
              <a:t>Mozzila</a:t>
            </a:r>
            <a:r>
              <a:rPr lang="en-IN" sz="2800" dirty="0"/>
              <a:t> Firefox, Google Chrome</a:t>
            </a:r>
          </a:p>
          <a:p>
            <a:pPr lvl="1">
              <a:lnSpc>
                <a:spcPct val="150000"/>
              </a:lnSpc>
            </a:pPr>
            <a:r>
              <a:rPr lang="en-IN" sz="2800" dirty="0"/>
              <a:t>Database - SQL Server Management Studio</a:t>
            </a:r>
          </a:p>
          <a:p>
            <a:pPr lvl="1">
              <a:lnSpc>
                <a:spcPct val="150000"/>
              </a:lnSpc>
            </a:pPr>
            <a:r>
              <a:rPr lang="en-IN" sz="2800" dirty="0"/>
              <a:t>OS – Windows-XP/ Later</a:t>
            </a:r>
          </a:p>
          <a:p>
            <a:pPr lvl="1"/>
            <a:endParaRPr lang="en-IN" dirty="0"/>
          </a:p>
        </p:txBody>
      </p:sp>
    </p:spTree>
    <p:extLst>
      <p:ext uri="{BB962C8B-B14F-4D97-AF65-F5344CB8AC3E}">
        <p14:creationId xmlns:p14="http://schemas.microsoft.com/office/powerpoint/2010/main" val="92108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9635-5004-9496-FF3B-11CDE3FF484C}"/>
              </a:ext>
            </a:extLst>
          </p:cNvPr>
          <p:cNvSpPr>
            <a:spLocks noGrp="1"/>
          </p:cNvSpPr>
          <p:nvPr>
            <p:ph type="title"/>
          </p:nvPr>
        </p:nvSpPr>
        <p:spPr/>
        <p:txBody>
          <a:bodyPr/>
          <a:lstStyle/>
          <a:p>
            <a:r>
              <a:rPr lang="en-US" dirty="0"/>
              <a:t>Technology Used</a:t>
            </a:r>
            <a:endParaRPr lang="en-IN" dirty="0"/>
          </a:p>
        </p:txBody>
      </p:sp>
      <p:sp>
        <p:nvSpPr>
          <p:cNvPr id="3" name="Content Placeholder 2">
            <a:extLst>
              <a:ext uri="{FF2B5EF4-FFF2-40B4-BE49-F238E27FC236}">
                <a16:creationId xmlns:a16="http://schemas.microsoft.com/office/drawing/2014/main" id="{264855AA-4020-773D-5BF4-EA473D3F24A7}"/>
              </a:ext>
            </a:extLst>
          </p:cNvPr>
          <p:cNvSpPr>
            <a:spLocks noGrp="1"/>
          </p:cNvSpPr>
          <p:nvPr>
            <p:ph idx="1"/>
          </p:nvPr>
        </p:nvSpPr>
        <p:spPr/>
        <p:txBody>
          <a:bodyPr/>
          <a:lstStyle/>
          <a:p>
            <a:pPr lvl="1"/>
            <a:endParaRPr lang="en-IN" dirty="0"/>
          </a:p>
          <a:p>
            <a:pPr lvl="1"/>
            <a:r>
              <a:rPr lang="en-IN" sz="2400" dirty="0"/>
              <a:t>Frontend</a:t>
            </a:r>
          </a:p>
          <a:p>
            <a:pPr marL="201168" lvl="1" indent="0">
              <a:buNone/>
            </a:pPr>
            <a:r>
              <a:rPr lang="en-US" sz="2400" dirty="0"/>
              <a:t> 	HTML , CSS , AJAX , JQUERY, JavaScript, Bootstrap, JSON</a:t>
            </a:r>
            <a:endParaRPr lang="en-IN" sz="2400" dirty="0"/>
          </a:p>
          <a:p>
            <a:pPr lvl="1"/>
            <a:r>
              <a:rPr lang="en-IN" sz="2400" dirty="0"/>
              <a:t>Backend</a:t>
            </a:r>
          </a:p>
          <a:p>
            <a:pPr marL="201168" lvl="1" indent="0">
              <a:buNone/>
            </a:pPr>
            <a:r>
              <a:rPr lang="en-US" sz="2400" dirty="0"/>
              <a:t>	Asp.net , Web API , SQL, C#</a:t>
            </a:r>
          </a:p>
          <a:p>
            <a:pPr marL="201168" lvl="1" indent="0">
              <a:buNone/>
            </a:pPr>
            <a:endParaRPr lang="en-US" dirty="0"/>
          </a:p>
          <a:p>
            <a:pPr marL="201168" lvl="1" indent="0">
              <a:buNone/>
            </a:pPr>
            <a:endParaRPr lang="en-IN" dirty="0"/>
          </a:p>
        </p:txBody>
      </p:sp>
    </p:spTree>
    <p:extLst>
      <p:ext uri="{BB962C8B-B14F-4D97-AF65-F5344CB8AC3E}">
        <p14:creationId xmlns:p14="http://schemas.microsoft.com/office/powerpoint/2010/main" val="349438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6121"/>
          </a:xfrm>
        </p:spPr>
        <p:txBody>
          <a:bodyPr/>
          <a:lstStyle/>
          <a:p>
            <a:r>
              <a:rPr lang="en-IN" dirty="0">
                <a:latin typeface="Times New Roman" panose="02020603050405020304" pitchFamily="18" charset="0"/>
                <a:cs typeface="Times New Roman" panose="02020603050405020304" pitchFamily="18" charset="0"/>
              </a:rPr>
              <a:t>			Objective &amp; Scope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 purpose of e-recruitment is to make recruiting processes more efficient and less expensive. And, by using e-recruitment, HR managers can reach a larger pool of potential employees and speed up the hiring process.</a:t>
            </a: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Also to save time of organization for organize separate scheduling and maintaining process physically as well as it saves the time of candidates of such as travelling time, finding location, waiting for appointment etc.</a:t>
            </a: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Maintaining Data of candidates physically is difficult so via E-Recruitment the data maintenance are getting cheap and more secured.</a:t>
            </a:r>
          </a:p>
          <a:p>
            <a:endParaRPr lang="en-IN" dirty="0"/>
          </a:p>
        </p:txBody>
      </p:sp>
    </p:spTree>
    <p:extLst>
      <p:ext uri="{BB962C8B-B14F-4D97-AF65-F5344CB8AC3E}">
        <p14:creationId xmlns:p14="http://schemas.microsoft.com/office/powerpoint/2010/main" val="18365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0262"/>
          </a:xfrm>
        </p:spPr>
        <p:txBody>
          <a:bodyPr/>
          <a:lstStyle/>
          <a:p>
            <a:r>
              <a:rPr lang="en-IN" dirty="0"/>
              <a:t>			Gantt Chart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319" y="1194485"/>
            <a:ext cx="10766854" cy="511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45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7C3F16-F2C0-1222-4658-F981B7B2D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760" y="81280"/>
            <a:ext cx="7457440" cy="6319520"/>
          </a:xfrm>
          <a:prstGeom prst="rect">
            <a:avLst/>
          </a:prstGeom>
        </p:spPr>
      </p:pic>
    </p:spTree>
    <p:extLst>
      <p:ext uri="{BB962C8B-B14F-4D97-AF65-F5344CB8AC3E}">
        <p14:creationId xmlns:p14="http://schemas.microsoft.com/office/powerpoint/2010/main" val="1258481050"/>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{0CD28825-3799-469D-AB7B-DBE49BA1C5DC}tf56160789_win32</Template>
  <TotalTime>166</TotalTime>
  <Words>460</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Bookman Old Style</vt:lpstr>
      <vt:lpstr>Calibri</vt:lpstr>
      <vt:lpstr>Franklin Gothic Book</vt:lpstr>
      <vt:lpstr>Times New Roman</vt:lpstr>
      <vt:lpstr>Wingdings</vt:lpstr>
      <vt:lpstr>1_RetrospectVTI</vt:lpstr>
      <vt:lpstr>Project Title :     Programming Course Class   (Web Application)</vt:lpstr>
      <vt:lpstr>        One Roof Technology LLP      </vt:lpstr>
      <vt:lpstr>About Project :</vt:lpstr>
      <vt:lpstr>Hardware Requirements</vt:lpstr>
      <vt:lpstr>Software Requirements:</vt:lpstr>
      <vt:lpstr>Technology Used</vt:lpstr>
      <vt:lpstr>   Objective &amp; Scope</vt:lpstr>
      <vt:lpstr>   Gantt Chart</vt:lpstr>
      <vt:lpstr>PowerPoint Presentation</vt:lpstr>
      <vt:lpstr>PowerPoint Presentation</vt:lpstr>
      <vt:lpstr>Project Modules </vt:lpstr>
      <vt:lpstr>Sign Up Module</vt:lpstr>
      <vt:lpstr>Login Module</vt:lpstr>
      <vt:lpstr>Administrator Panel </vt:lpstr>
      <vt:lpstr>Student Panel</vt:lpstr>
      <vt:lpstr>HR Panel</vt:lpstr>
      <vt:lpstr>Staff Admission Scheduled</vt:lpstr>
      <vt:lpstr>Project Structure</vt:lpstr>
      <vt:lpstr>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   One Roof Technology LLP</dc:title>
  <dc:creator>jagdish</dc:creator>
  <cp:lastModifiedBy>Madhuri Bohare</cp:lastModifiedBy>
  <cp:revision>21</cp:revision>
  <dcterms:created xsi:type="dcterms:W3CDTF">2023-04-21T11:58:45Z</dcterms:created>
  <dcterms:modified xsi:type="dcterms:W3CDTF">2023-06-18T15:37:51Z</dcterms:modified>
</cp:coreProperties>
</file>